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0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6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0287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36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64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36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57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3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8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2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8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5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5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8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2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4DD9431-8DDF-4D75-801D-E80821B4AC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F00AD-0402-4C7C-BB14-D54ECB2AF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20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Opportunity Costs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0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 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resource is used to produce or consume one good</a:t>
            </a:r>
          </a:p>
          <a:p>
            <a:r>
              <a:rPr lang="en-US" dirty="0" smtClean="0"/>
              <a:t>The same resource cannot be used to produce something else</a:t>
            </a:r>
          </a:p>
          <a:p>
            <a:r>
              <a:rPr lang="en-US" dirty="0" smtClean="0"/>
              <a:t>One good is sacrificed for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cost of the trade off</a:t>
            </a:r>
          </a:p>
          <a:p>
            <a:pPr lvl="1"/>
            <a:r>
              <a:rPr lang="en-US" dirty="0" smtClean="0"/>
              <a:t>The value of the next best alternative that is given up to obtain the preferred item</a:t>
            </a:r>
          </a:p>
          <a:p>
            <a:pPr lvl="1"/>
            <a:r>
              <a:rPr lang="en-US" dirty="0" smtClean="0"/>
              <a:t>The next best choice</a:t>
            </a:r>
          </a:p>
        </p:txBody>
      </p:sp>
    </p:spTree>
    <p:extLst>
      <p:ext uri="{BB962C8B-B14F-4D97-AF65-F5344CB8AC3E}">
        <p14:creationId xmlns:p14="http://schemas.microsoft.com/office/powerpoint/2010/main" val="374696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 offs and opportunity costs daily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events you want to attend this weekend</a:t>
            </a:r>
          </a:p>
          <a:p>
            <a:pPr lvl="1"/>
            <a:r>
              <a:rPr lang="en-US" dirty="0" smtClean="0"/>
              <a:t>Tickets cost the same amount</a:t>
            </a:r>
          </a:p>
          <a:p>
            <a:pPr lvl="1"/>
            <a:r>
              <a:rPr lang="en-US" dirty="0" smtClean="0"/>
              <a:t>Only enough money to go to one event</a:t>
            </a:r>
          </a:p>
          <a:p>
            <a:pPr lvl="1"/>
            <a:r>
              <a:rPr lang="en-US" dirty="0" smtClean="0"/>
              <a:t>Must make trade-off because you can’t afford both</a:t>
            </a:r>
          </a:p>
          <a:p>
            <a:pPr lvl="1"/>
            <a:r>
              <a:rPr lang="en-US" dirty="0" smtClean="0"/>
              <a:t>You choose Event A, the Opportunity Cost is the alternative choice of buying ticket to Event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Possibilities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Illustration of trade-offs and opportunity costs</a:t>
            </a:r>
          </a:p>
          <a:p>
            <a:r>
              <a:rPr lang="en-US" dirty="0" smtClean="0"/>
              <a:t>Shows all of the possible combinations of two goods or services</a:t>
            </a:r>
          </a:p>
          <a:p>
            <a:r>
              <a:rPr lang="en-US" dirty="0" smtClean="0"/>
              <a:t>Two important assumptions must be met</a:t>
            </a:r>
          </a:p>
          <a:p>
            <a:pPr lvl="1"/>
            <a:r>
              <a:rPr lang="en-US" dirty="0" smtClean="0"/>
              <a:t>The amount of available resources and technology will not change during the period of study</a:t>
            </a:r>
          </a:p>
          <a:p>
            <a:pPr lvl="1"/>
            <a:r>
              <a:rPr lang="en-US" dirty="0" smtClean="0"/>
              <a:t>All natural, human, and capital resources are being used in the most efficient manner possible</a:t>
            </a:r>
          </a:p>
          <a:p>
            <a:r>
              <a:rPr lang="en-US" dirty="0" smtClean="0"/>
              <a:t>More of one good can be produced only by making less of another good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94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9950" y="1223154"/>
            <a:ext cx="7423150" cy="563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6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Production Possibilities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Improvement in technology occur</a:t>
            </a:r>
          </a:p>
          <a:p>
            <a:r>
              <a:rPr lang="en-US" dirty="0" smtClean="0"/>
              <a:t>New Resources become available</a:t>
            </a:r>
          </a:p>
          <a:p>
            <a:r>
              <a:rPr lang="en-US" dirty="0" smtClean="0"/>
              <a:t>The entire curve shifts to the right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687" y="3296328"/>
            <a:ext cx="7046913" cy="356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18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201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Opportunity Costs</vt:lpstr>
      <vt:lpstr>Trade off</vt:lpstr>
      <vt:lpstr>Opportunity Cost</vt:lpstr>
      <vt:lpstr>Trade offs and opportunity costs daily</vt:lpstr>
      <vt:lpstr>Production Possibilities Curve</vt:lpstr>
      <vt:lpstr>PowerPoint Presentation</vt:lpstr>
      <vt:lpstr>Future Production Possibilities </vt:lpstr>
    </vt:vector>
  </TitlesOfParts>
  <Company>Intermediate District 287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Opportunity Costs</dc:title>
  <dc:creator>Christopher M. Conway</dc:creator>
  <cp:lastModifiedBy>Christopher M. Conway</cp:lastModifiedBy>
  <cp:revision>6</cp:revision>
  <dcterms:created xsi:type="dcterms:W3CDTF">2015-12-21T20:50:26Z</dcterms:created>
  <dcterms:modified xsi:type="dcterms:W3CDTF">2015-12-21T21:20:04Z</dcterms:modified>
</cp:coreProperties>
</file>