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F40DE24-2039-4195-90E9-E42569EC842B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4645-EBE0-4195-B51E-8742EF678A6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9234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DE24-2039-4195-90E9-E42569EC842B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4645-EBE0-4195-B51E-8742EF678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DE24-2039-4195-90E9-E42569EC842B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4645-EBE0-4195-B51E-8742EF678A6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50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DE24-2039-4195-90E9-E42569EC842B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4645-EBE0-4195-B51E-8742EF678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4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DE24-2039-4195-90E9-E42569EC842B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4645-EBE0-4195-B51E-8742EF678A6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4329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DE24-2039-4195-90E9-E42569EC842B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4645-EBE0-4195-B51E-8742EF678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176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DE24-2039-4195-90E9-E42569EC842B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4645-EBE0-4195-B51E-8742EF678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688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DE24-2039-4195-90E9-E42569EC842B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4645-EBE0-4195-B51E-8742EF678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78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DE24-2039-4195-90E9-E42569EC842B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4645-EBE0-4195-B51E-8742EF678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03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DE24-2039-4195-90E9-E42569EC842B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4645-EBE0-4195-B51E-8742EF678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968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DE24-2039-4195-90E9-E42569EC842B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4645-EBE0-4195-B51E-8742EF678A6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9535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F40DE24-2039-4195-90E9-E42569EC842B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7194645-EBE0-4195-B51E-8742EF678A6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8398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Scarcity and Choice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66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Scarcity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Resources are limited</a:t>
            </a:r>
          </a:p>
          <a:p>
            <a:r>
              <a:rPr lang="en-US" dirty="0" smtClean="0"/>
              <a:t>Wants are unlimited</a:t>
            </a:r>
          </a:p>
          <a:p>
            <a:r>
              <a:rPr lang="en-US" dirty="0" smtClean="0"/>
              <a:t>Scarcity – Combination of limited resources and unlimited wants</a:t>
            </a:r>
          </a:p>
          <a:p>
            <a:pPr lvl="1"/>
            <a:r>
              <a:rPr lang="en-US" dirty="0" smtClean="0"/>
              <a:t>People must decide how to make decisions so resources are used effectively</a:t>
            </a:r>
          </a:p>
          <a:p>
            <a:pPr lvl="1"/>
            <a:r>
              <a:rPr lang="en-US" dirty="0" smtClean="0"/>
              <a:t>Allocate – Distribute resources to satisfy the greatest number of needs and wants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15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1943100"/>
            <a:ext cx="2767824" cy="109127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14600" y="1943100"/>
            <a:ext cx="2755900" cy="10795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988" y="5550360"/>
            <a:ext cx="2767824" cy="109127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5088" y="5522451"/>
            <a:ext cx="2767824" cy="109127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3288" y="5522450"/>
            <a:ext cx="2767824" cy="109127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585088" y="3505200"/>
            <a:ext cx="1981200" cy="4445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5088" y="4420521"/>
            <a:ext cx="1993565" cy="45724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730500" y="2248443"/>
            <a:ext cx="2374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Unlimited Needs and Wants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235700" y="2161509"/>
            <a:ext cx="242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Limited Resources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699000" y="3505200"/>
            <a:ext cx="176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Scarcity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585088" y="44323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Choices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51338" y="5883423"/>
            <a:ext cx="2666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to Produce?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978012" y="5882867"/>
            <a:ext cx="2349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to Produce?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179188" y="5882867"/>
            <a:ext cx="2438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Whom to Produce?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4635112" y="3034379"/>
            <a:ext cx="470288" cy="4708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096000" y="3034379"/>
            <a:ext cx="286138" cy="4708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588000" y="3949700"/>
            <a:ext cx="0" cy="4708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67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allocate effectively, 3 questions must be addressed</a:t>
            </a:r>
          </a:p>
          <a:p>
            <a:r>
              <a:rPr lang="en-US" dirty="0" smtClean="0"/>
              <a:t>1) What to Produce</a:t>
            </a:r>
          </a:p>
          <a:p>
            <a:pPr lvl="1"/>
            <a:r>
              <a:rPr lang="en-US" dirty="0" smtClean="0"/>
              <a:t>Determine urgency of needs and wants</a:t>
            </a:r>
          </a:p>
          <a:p>
            <a:pPr lvl="2"/>
            <a:r>
              <a:rPr lang="en-US" dirty="0" smtClean="0"/>
              <a:t>School – More buses and drivers v. New School</a:t>
            </a:r>
          </a:p>
          <a:p>
            <a:r>
              <a:rPr lang="en-US" dirty="0" smtClean="0"/>
              <a:t>2) How to Produce</a:t>
            </a:r>
          </a:p>
          <a:p>
            <a:pPr lvl="1"/>
            <a:r>
              <a:rPr lang="en-US" dirty="0" smtClean="0"/>
              <a:t>Choose a method of production</a:t>
            </a:r>
          </a:p>
          <a:p>
            <a:pPr lvl="2"/>
            <a:r>
              <a:rPr lang="en-US" dirty="0" smtClean="0"/>
              <a:t>Hammer v. Nail Gun</a:t>
            </a:r>
          </a:p>
          <a:p>
            <a:pPr lvl="2"/>
            <a:r>
              <a:rPr lang="en-US" dirty="0" smtClean="0"/>
              <a:t>More workers v. Efficient Equipment</a:t>
            </a:r>
          </a:p>
          <a:p>
            <a:r>
              <a:rPr lang="en-US" dirty="0" smtClean="0"/>
              <a:t>3) For Whom to Produce</a:t>
            </a:r>
          </a:p>
          <a:p>
            <a:pPr lvl="1"/>
            <a:r>
              <a:rPr lang="en-US" dirty="0" smtClean="0"/>
              <a:t>How to distribute the goods and services</a:t>
            </a:r>
          </a:p>
          <a:p>
            <a:pPr lvl="1"/>
            <a:r>
              <a:rPr lang="en-US" dirty="0" smtClean="0"/>
              <a:t>Who is going to consume the goods and services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89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Productivity – level of output that results from a given level of input</a:t>
            </a:r>
          </a:p>
          <a:p>
            <a:pPr lvl="1"/>
            <a:r>
              <a:rPr lang="en-US" dirty="0" smtClean="0"/>
              <a:t>Efficiency – Use of the smallest amount of resources to produce the greatest amount of output</a:t>
            </a:r>
          </a:p>
          <a:p>
            <a:pPr lvl="1"/>
            <a:r>
              <a:rPr lang="en-US" dirty="0" smtClean="0"/>
              <a:t>Division of Labor – Assign a small number of tasks to each worker</a:t>
            </a:r>
          </a:p>
          <a:p>
            <a:pPr lvl="1"/>
            <a:r>
              <a:rPr lang="en-US" dirty="0" smtClean="0"/>
              <a:t>Specialization – Focus on one activity to gain expertise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Clock Company</a:t>
            </a:r>
          </a:p>
          <a:p>
            <a:pPr lvl="2"/>
            <a:r>
              <a:rPr lang="en-US" dirty="0" smtClean="0"/>
              <a:t>Employ 100 People to make 1,000 clocks per week</a:t>
            </a:r>
          </a:p>
          <a:p>
            <a:pPr lvl="2"/>
            <a:r>
              <a:rPr lang="en-US" dirty="0" smtClean="0"/>
              <a:t>How can it be made more efficient</a:t>
            </a:r>
          </a:p>
          <a:p>
            <a:pPr lvl="3"/>
            <a:r>
              <a:rPr lang="en-US" dirty="0" smtClean="0"/>
              <a:t>Assign small tasks (Face, Power switch)</a:t>
            </a:r>
          </a:p>
          <a:p>
            <a:pPr lvl="3"/>
            <a:r>
              <a:rPr lang="en-US" dirty="0" smtClean="0"/>
              <a:t>Find shortcut</a:t>
            </a:r>
          </a:p>
          <a:p>
            <a:pPr lvl="3"/>
            <a:r>
              <a:rPr lang="en-US" dirty="0" smtClean="0"/>
              <a:t>Mechanization (Robots)</a:t>
            </a:r>
          </a:p>
        </p:txBody>
      </p:sp>
    </p:spTree>
    <p:extLst>
      <p:ext uri="{BB962C8B-B14F-4D97-AF65-F5344CB8AC3E}">
        <p14:creationId xmlns:p14="http://schemas.microsoft.com/office/powerpoint/2010/main" val="14583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</TotalTime>
  <Words>227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Tw Cen MT</vt:lpstr>
      <vt:lpstr>Tw Cen MT Condensed</vt:lpstr>
      <vt:lpstr>Wingdings 3</vt:lpstr>
      <vt:lpstr>Integral</vt:lpstr>
      <vt:lpstr>Scarcity and Choice</vt:lpstr>
      <vt:lpstr>Scarcity</vt:lpstr>
      <vt:lpstr>PowerPoint Presentation</vt:lpstr>
      <vt:lpstr>Resource Allocation</vt:lpstr>
      <vt:lpstr>Productivity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Scarcity and Choice</dc:title>
  <dc:creator>Christopher M. Conway</dc:creator>
  <cp:lastModifiedBy>Christopher M. Conway</cp:lastModifiedBy>
  <cp:revision>4</cp:revision>
  <dcterms:created xsi:type="dcterms:W3CDTF">2015-12-15T20:05:26Z</dcterms:created>
  <dcterms:modified xsi:type="dcterms:W3CDTF">2015-12-21T16:15:01Z</dcterms:modified>
</cp:coreProperties>
</file>