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9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8067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26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4155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44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695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7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53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41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8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2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9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8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71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1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77709-9192-4C24-95C8-2D70B04B2352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1A83751-780E-4CD1-9B88-D68AD622B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8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Economics?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6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study of the choices that people make to satisfy their needs and wants</a:t>
            </a:r>
          </a:p>
          <a:p>
            <a:pPr lvl="1"/>
            <a:r>
              <a:rPr lang="en-US" dirty="0" smtClean="0"/>
              <a:t>Where to eat lunch</a:t>
            </a:r>
          </a:p>
          <a:p>
            <a:pPr lvl="1"/>
            <a:r>
              <a:rPr lang="en-US" dirty="0" smtClean="0"/>
              <a:t>Buying a pair of jeans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0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Microeconomics v. Macroeconomics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Microeconomics</a:t>
            </a:r>
          </a:p>
          <a:p>
            <a:pPr lvl="1"/>
            <a:r>
              <a:rPr lang="en-US" dirty="0" smtClean="0"/>
              <a:t>Study of choices made by a single economic actor</a:t>
            </a:r>
          </a:p>
          <a:p>
            <a:pPr lvl="2"/>
            <a:r>
              <a:rPr lang="en-US" dirty="0" smtClean="0"/>
              <a:t>Household, company</a:t>
            </a:r>
          </a:p>
          <a:p>
            <a:r>
              <a:rPr lang="en-US" dirty="0" smtClean="0"/>
              <a:t>Macroeconomics</a:t>
            </a:r>
          </a:p>
          <a:p>
            <a:pPr lvl="1"/>
            <a:r>
              <a:rPr lang="en-US" dirty="0" smtClean="0"/>
              <a:t>Study of behavior of entire economies</a:t>
            </a:r>
          </a:p>
          <a:p>
            <a:pPr lvl="2"/>
            <a:r>
              <a:rPr lang="en-US" dirty="0" smtClean="0"/>
              <a:t>Unemployment in U.S.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86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makes economic decisions?</a:t>
            </a:r>
          </a:p>
          <a:p>
            <a:pPr lvl="1"/>
            <a:r>
              <a:rPr lang="en-US" dirty="0" smtClean="0"/>
              <a:t>You do</a:t>
            </a:r>
          </a:p>
          <a:p>
            <a:pPr lvl="1"/>
            <a:r>
              <a:rPr lang="en-US" dirty="0" smtClean="0"/>
              <a:t>Consumer – People who decide to buy things</a:t>
            </a:r>
          </a:p>
          <a:p>
            <a:pPr lvl="1"/>
            <a:r>
              <a:rPr lang="en-US" dirty="0" smtClean="0"/>
              <a:t>Producer – People who make things to satisfy wants and needs</a:t>
            </a:r>
          </a:p>
          <a:p>
            <a:r>
              <a:rPr lang="en-US" dirty="0" smtClean="0"/>
              <a:t>How do I make economic decisions?</a:t>
            </a:r>
          </a:p>
          <a:p>
            <a:pPr lvl="1"/>
            <a:r>
              <a:rPr lang="en-US" dirty="0" smtClean="0"/>
              <a:t>Based on needs and wants</a:t>
            </a:r>
          </a:p>
          <a:p>
            <a:pPr lvl="1"/>
            <a:r>
              <a:rPr lang="en-US" dirty="0" smtClean="0"/>
              <a:t>Goods – Physical objects that can be purchased</a:t>
            </a:r>
          </a:p>
          <a:p>
            <a:pPr lvl="2"/>
            <a:r>
              <a:rPr lang="en-US" dirty="0" smtClean="0"/>
              <a:t>Pizza, shoes</a:t>
            </a:r>
          </a:p>
          <a:p>
            <a:pPr lvl="1"/>
            <a:r>
              <a:rPr lang="en-US" dirty="0" smtClean="0"/>
              <a:t>Services – Actions or activities performed for a fee</a:t>
            </a:r>
          </a:p>
          <a:p>
            <a:pPr lvl="2"/>
            <a:r>
              <a:rPr lang="en-US" dirty="0" smtClean="0"/>
              <a:t>Lawyer, Teacher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10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Anything that people use to make what they want or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35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of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Resources that can be used to produce goods and services</a:t>
            </a:r>
          </a:p>
          <a:p>
            <a:r>
              <a:rPr lang="en-US" dirty="0" smtClean="0"/>
              <a:t>1) Land (Natural Resources)</a:t>
            </a:r>
          </a:p>
          <a:p>
            <a:pPr lvl="1"/>
            <a:r>
              <a:rPr lang="en-US" dirty="0" smtClean="0"/>
              <a:t>Found on or in earth</a:t>
            </a:r>
          </a:p>
          <a:p>
            <a:pPr lvl="1"/>
            <a:r>
              <a:rPr lang="en-US" dirty="0" smtClean="0"/>
              <a:t>Present without human intervention</a:t>
            </a:r>
          </a:p>
          <a:p>
            <a:r>
              <a:rPr lang="en-US" dirty="0" smtClean="0"/>
              <a:t>2) Labor (Human Resources)</a:t>
            </a:r>
          </a:p>
          <a:p>
            <a:pPr lvl="1"/>
            <a:r>
              <a:rPr lang="en-US" dirty="0" smtClean="0"/>
              <a:t>Effort from humans during production</a:t>
            </a:r>
          </a:p>
          <a:p>
            <a:pPr lvl="1"/>
            <a:r>
              <a:rPr lang="en-US" dirty="0" smtClean="0"/>
              <a:t>Anyone who works to produce goods and services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467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of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3) Capital</a:t>
            </a:r>
          </a:p>
          <a:p>
            <a:pPr lvl="1"/>
            <a:r>
              <a:rPr lang="en-US" dirty="0" smtClean="0"/>
              <a:t>Manufactured materials used to create products</a:t>
            </a:r>
          </a:p>
          <a:p>
            <a:pPr lvl="1"/>
            <a:r>
              <a:rPr lang="en-US" dirty="0" smtClean="0"/>
              <a:t>Capital goods – Buildings, machinery, and tools used in the production </a:t>
            </a:r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Technology – Create new products or make existing products more efficiently</a:t>
            </a:r>
          </a:p>
          <a:p>
            <a:pPr lvl="2"/>
            <a:r>
              <a:rPr lang="en-US" dirty="0" smtClean="0"/>
              <a:t>Computers, Assembly </a:t>
            </a:r>
            <a:r>
              <a:rPr lang="en-US" dirty="0" smtClean="0"/>
              <a:t>lines</a:t>
            </a:r>
          </a:p>
          <a:p>
            <a:r>
              <a:rPr lang="en-US" dirty="0" smtClean="0"/>
              <a:t>4)Entrepreneurship</a:t>
            </a:r>
          </a:p>
          <a:p>
            <a:pPr lvl="1"/>
            <a:r>
              <a:rPr lang="en-US" dirty="0" smtClean="0"/>
              <a:t>Person who starts a new business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ntroduces new products and processes or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mproves management techniques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77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236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What is Economics?</vt:lpstr>
      <vt:lpstr>Economics </vt:lpstr>
      <vt:lpstr>Microeconomics v. Macroeconomics </vt:lpstr>
      <vt:lpstr>Decisions</vt:lpstr>
      <vt:lpstr>Resources </vt:lpstr>
      <vt:lpstr>Factors of Production</vt:lpstr>
      <vt:lpstr>Factors of Production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Economics?</dc:title>
  <dc:creator>Christopher M. Conway</dc:creator>
  <cp:lastModifiedBy>Christopher M. Conway</cp:lastModifiedBy>
  <cp:revision>5</cp:revision>
  <dcterms:created xsi:type="dcterms:W3CDTF">2015-12-09T14:23:09Z</dcterms:created>
  <dcterms:modified xsi:type="dcterms:W3CDTF">2015-12-09T16:38:54Z</dcterms:modified>
</cp:coreProperties>
</file>