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3" r:id="rId4"/>
    <p:sldId id="264" r:id="rId5"/>
    <p:sldId id="259" r:id="rId6"/>
    <p:sldId id="265" r:id="rId7"/>
    <p:sldId id="260" r:id="rId8"/>
    <p:sldId id="266" r:id="rId9"/>
    <p:sldId id="261" r:id="rId10"/>
    <p:sldId id="26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6" d="100"/>
          <a:sy n="106" d="100"/>
        </p:scale>
        <p:origin x="-8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DB51F226-5556-4486-B9B7-10C94A4E26BE}" type="datetimeFigureOut">
              <a:rPr lang="en-US" smtClean="0"/>
              <a:t>11/11/2017</a:t>
            </a:fld>
            <a:endParaRPr lang="en-US"/>
          </a:p>
        </p:txBody>
      </p:sp>
      <p:sp>
        <p:nvSpPr>
          <p:cNvPr id="17" name="Slide Number Placeholder 16"/>
          <p:cNvSpPr>
            <a:spLocks noGrp="1"/>
          </p:cNvSpPr>
          <p:nvPr>
            <p:ph type="sldNum" sz="quarter" idx="11"/>
          </p:nvPr>
        </p:nvSpPr>
        <p:spPr/>
        <p:txBody>
          <a:bodyPr/>
          <a:lstStyle/>
          <a:p>
            <a:fld id="{8304FCDD-1CEF-4FA9-866E-03B175AB03CA}"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51F226-5556-4486-B9B7-10C94A4E26BE}" type="datetimeFigureOut">
              <a:rPr lang="en-US" smtClean="0"/>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4FCDD-1CEF-4FA9-866E-03B175AB03C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51F226-5556-4486-B9B7-10C94A4E26BE}" type="datetimeFigureOut">
              <a:rPr lang="en-US" smtClean="0"/>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4FCDD-1CEF-4FA9-866E-03B175AB03CA}"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DB51F226-5556-4486-B9B7-10C94A4E26BE}" type="datetimeFigureOut">
              <a:rPr lang="en-US" smtClean="0"/>
              <a:t>11/11/2017</a:t>
            </a:fld>
            <a:endParaRPr lang="en-US"/>
          </a:p>
        </p:txBody>
      </p:sp>
      <p:sp>
        <p:nvSpPr>
          <p:cNvPr id="12" name="Slide Number Placeholder 11"/>
          <p:cNvSpPr>
            <a:spLocks noGrp="1"/>
          </p:cNvSpPr>
          <p:nvPr>
            <p:ph type="sldNum" sz="quarter" idx="15"/>
          </p:nvPr>
        </p:nvSpPr>
        <p:spPr/>
        <p:txBody>
          <a:bodyPr/>
          <a:lstStyle/>
          <a:p>
            <a:fld id="{8304FCDD-1CEF-4FA9-866E-03B175AB03CA}"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DB51F226-5556-4486-B9B7-10C94A4E26BE}" type="datetimeFigureOut">
              <a:rPr lang="en-US" smtClean="0"/>
              <a:t>11/11/2017</a:t>
            </a:fld>
            <a:endParaRPr lang="en-US"/>
          </a:p>
        </p:txBody>
      </p:sp>
      <p:sp>
        <p:nvSpPr>
          <p:cNvPr id="14" name="Slide Number Placeholder 13"/>
          <p:cNvSpPr>
            <a:spLocks noGrp="1"/>
          </p:cNvSpPr>
          <p:nvPr>
            <p:ph type="sldNum" sz="quarter" idx="11"/>
          </p:nvPr>
        </p:nvSpPr>
        <p:spPr/>
        <p:txBody>
          <a:bodyPr/>
          <a:lstStyle/>
          <a:p>
            <a:fld id="{8304FCDD-1CEF-4FA9-866E-03B175AB03CA}"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DB51F226-5556-4486-B9B7-10C94A4E26BE}" type="datetimeFigureOut">
              <a:rPr lang="en-US" smtClean="0"/>
              <a:t>11/11/2017</a:t>
            </a:fld>
            <a:endParaRPr lang="en-US"/>
          </a:p>
        </p:txBody>
      </p:sp>
      <p:sp>
        <p:nvSpPr>
          <p:cNvPr id="12" name="Slide Number Placeholder 11"/>
          <p:cNvSpPr>
            <a:spLocks noGrp="1"/>
          </p:cNvSpPr>
          <p:nvPr>
            <p:ph type="sldNum" sz="quarter" idx="16"/>
          </p:nvPr>
        </p:nvSpPr>
        <p:spPr/>
        <p:txBody>
          <a:bodyPr/>
          <a:lstStyle/>
          <a:p>
            <a:fld id="{8304FCDD-1CEF-4FA9-866E-03B175AB03CA}"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DB51F226-5556-4486-B9B7-10C94A4E26BE}" type="datetimeFigureOut">
              <a:rPr lang="en-US" smtClean="0"/>
              <a:t>11/11/2017</a:t>
            </a:fld>
            <a:endParaRPr lang="en-US"/>
          </a:p>
        </p:txBody>
      </p:sp>
      <p:sp>
        <p:nvSpPr>
          <p:cNvPr id="12" name="Slide Number Placeholder 11"/>
          <p:cNvSpPr>
            <a:spLocks noGrp="1"/>
          </p:cNvSpPr>
          <p:nvPr>
            <p:ph type="sldNum" sz="quarter" idx="17"/>
          </p:nvPr>
        </p:nvSpPr>
        <p:spPr/>
        <p:txBody>
          <a:bodyPr/>
          <a:lstStyle/>
          <a:p>
            <a:fld id="{8304FCDD-1CEF-4FA9-866E-03B175AB03CA}"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DB51F226-5556-4486-B9B7-10C94A4E26BE}" type="datetimeFigureOut">
              <a:rPr lang="en-US" smtClean="0"/>
              <a:t>11/11/2017</a:t>
            </a:fld>
            <a:endParaRPr lang="en-US"/>
          </a:p>
        </p:txBody>
      </p:sp>
      <p:sp>
        <p:nvSpPr>
          <p:cNvPr id="16" name="Slide Number Placeholder 15"/>
          <p:cNvSpPr>
            <a:spLocks noGrp="1"/>
          </p:cNvSpPr>
          <p:nvPr>
            <p:ph type="sldNum" sz="quarter" idx="11"/>
          </p:nvPr>
        </p:nvSpPr>
        <p:spPr/>
        <p:txBody>
          <a:bodyPr/>
          <a:lstStyle/>
          <a:p>
            <a:fld id="{8304FCDD-1CEF-4FA9-866E-03B175AB03CA}"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B51F226-5556-4486-B9B7-10C94A4E26BE}" type="datetimeFigureOut">
              <a:rPr lang="en-US" smtClean="0"/>
              <a:t>11/11/2017</a:t>
            </a:fld>
            <a:endParaRPr lang="en-US"/>
          </a:p>
        </p:txBody>
      </p:sp>
      <p:sp>
        <p:nvSpPr>
          <p:cNvPr id="8" name="Slide Number Placeholder 7"/>
          <p:cNvSpPr>
            <a:spLocks noGrp="1"/>
          </p:cNvSpPr>
          <p:nvPr>
            <p:ph type="sldNum" sz="quarter" idx="11"/>
          </p:nvPr>
        </p:nvSpPr>
        <p:spPr/>
        <p:txBody>
          <a:bodyPr/>
          <a:lstStyle/>
          <a:p>
            <a:fld id="{8304FCDD-1CEF-4FA9-866E-03B175AB03CA}"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DB51F226-5556-4486-B9B7-10C94A4E26BE}" type="datetimeFigureOut">
              <a:rPr lang="en-US" smtClean="0"/>
              <a:t>11/11/2017</a:t>
            </a:fld>
            <a:endParaRPr lang="en-US"/>
          </a:p>
        </p:txBody>
      </p:sp>
      <p:sp>
        <p:nvSpPr>
          <p:cNvPr id="19" name="Slide Number Placeholder 18"/>
          <p:cNvSpPr>
            <a:spLocks noGrp="1"/>
          </p:cNvSpPr>
          <p:nvPr>
            <p:ph type="sldNum" sz="quarter" idx="16"/>
          </p:nvPr>
        </p:nvSpPr>
        <p:spPr/>
        <p:txBody>
          <a:bodyPr/>
          <a:lstStyle/>
          <a:p>
            <a:fld id="{8304FCDD-1CEF-4FA9-866E-03B175AB03CA}"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DB51F226-5556-4486-B9B7-10C94A4E26BE}" type="datetimeFigureOut">
              <a:rPr lang="en-US" smtClean="0"/>
              <a:t>11/11/2017</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8304FCDD-1CEF-4FA9-866E-03B175AB03CA}"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DB51F226-5556-4486-B9B7-10C94A4E26BE}" type="datetimeFigureOut">
              <a:rPr lang="en-US" smtClean="0"/>
              <a:t>11/11/2017</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8304FCDD-1CEF-4FA9-866E-03B175AB03CA}"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Creating a personal reference page</a:t>
            </a:r>
            <a:endParaRPr lang="en-US" dirty="0"/>
          </a:p>
        </p:txBody>
      </p:sp>
      <p:sp>
        <p:nvSpPr>
          <p:cNvPr id="2" name="Title 1"/>
          <p:cNvSpPr>
            <a:spLocks noGrp="1"/>
          </p:cNvSpPr>
          <p:nvPr>
            <p:ph type="title"/>
          </p:nvPr>
        </p:nvSpPr>
        <p:spPr/>
        <p:txBody>
          <a:bodyPr/>
          <a:lstStyle/>
          <a:p>
            <a:r>
              <a:rPr lang="en-US" dirty="0" smtClean="0"/>
              <a:t>Employability Skills</a:t>
            </a:r>
            <a:endParaRPr lang="en-US" dirty="0"/>
          </a:p>
        </p:txBody>
      </p:sp>
    </p:spTree>
    <p:extLst>
      <p:ext uri="{BB962C8B-B14F-4D97-AF65-F5344CB8AC3E}">
        <p14:creationId xmlns:p14="http://schemas.microsoft.com/office/powerpoint/2010/main" val="359710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Please tell me one good thing about what you did today?  </a:t>
            </a:r>
            <a:endParaRPr lang="en-US" dirty="0"/>
          </a:p>
        </p:txBody>
      </p:sp>
      <p:sp>
        <p:nvSpPr>
          <p:cNvPr id="3" name="Title 2"/>
          <p:cNvSpPr>
            <a:spLocks noGrp="1"/>
          </p:cNvSpPr>
          <p:nvPr>
            <p:ph type="title"/>
          </p:nvPr>
        </p:nvSpPr>
        <p:spPr/>
        <p:txBody>
          <a:bodyPr/>
          <a:lstStyle/>
          <a:p>
            <a:r>
              <a:rPr lang="en-US" dirty="0" smtClean="0"/>
              <a:t>Reflection </a:t>
            </a:r>
            <a:endParaRPr lang="en-US" dirty="0"/>
          </a:p>
        </p:txBody>
      </p:sp>
    </p:spTree>
    <p:extLst>
      <p:ext uri="{BB962C8B-B14F-4D97-AF65-F5344CB8AC3E}">
        <p14:creationId xmlns:p14="http://schemas.microsoft.com/office/powerpoint/2010/main" val="1067730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a:endParaRPr lang="en-US" dirty="0" smtClean="0"/>
          </a:p>
          <a:p>
            <a:pPr marL="342900" indent="-342900" algn="l">
              <a:buFont typeface="Arial" pitchFamily="34" charset="0"/>
              <a:buChar char="•"/>
            </a:pPr>
            <a:r>
              <a:rPr lang="en-US" dirty="0" smtClean="0"/>
              <a:t>I also need everyone to understand that through this process I will be providing constructive feedback which is only meant to help you improve.-I am not trying to personally attack anyone I just want you to leave me class know why it’s important to have these job skills and documents that we will be creating.    </a:t>
            </a:r>
          </a:p>
        </p:txBody>
      </p:sp>
      <p:sp>
        <p:nvSpPr>
          <p:cNvPr id="3" name="Title 2"/>
          <p:cNvSpPr>
            <a:spLocks noGrp="1"/>
          </p:cNvSpPr>
          <p:nvPr>
            <p:ph type="title"/>
          </p:nvPr>
        </p:nvSpPr>
        <p:spPr/>
        <p:txBody>
          <a:bodyPr/>
          <a:lstStyle/>
          <a:p>
            <a:r>
              <a:rPr lang="en-US" dirty="0" smtClean="0"/>
              <a:t>Ground Rules</a:t>
            </a:r>
            <a:endParaRPr lang="en-US" dirty="0"/>
          </a:p>
        </p:txBody>
      </p:sp>
    </p:spTree>
    <p:extLst>
      <p:ext uri="{BB962C8B-B14F-4D97-AF65-F5344CB8AC3E}">
        <p14:creationId xmlns:p14="http://schemas.microsoft.com/office/powerpoint/2010/main" val="4187722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8400" y="20272"/>
            <a:ext cx="4572000" cy="1477328"/>
          </a:xfrm>
          <a:prstGeom prst="rect">
            <a:avLst/>
          </a:prstGeom>
        </p:spPr>
        <p:txBody>
          <a:bodyPr>
            <a:spAutoFit/>
          </a:bodyPr>
          <a:lstStyle/>
          <a:p>
            <a:r>
              <a:rPr lang="en-US" dirty="0"/>
              <a:t>Who should serve as your </a:t>
            </a:r>
            <a:r>
              <a:rPr lang="en-US" dirty="0" smtClean="0"/>
              <a:t>references:  </a:t>
            </a:r>
            <a:endParaRPr lang="en-US" dirty="0"/>
          </a:p>
          <a:p>
            <a:r>
              <a:rPr lang="en-US" dirty="0"/>
              <a:t>In selecting people to ask to serve as references for you, </a:t>
            </a:r>
            <a:r>
              <a:rPr lang="en-US" b="1" dirty="0">
                <a:solidFill>
                  <a:srgbClr val="FF0000"/>
                </a:solidFill>
              </a:rPr>
              <a:t>think about what those individuals know about you and if they can discuss your work-related qualities. </a:t>
            </a:r>
          </a:p>
        </p:txBody>
      </p:sp>
      <p:sp>
        <p:nvSpPr>
          <p:cNvPr id="5" name="Rectangle 4"/>
          <p:cNvSpPr/>
          <p:nvPr/>
        </p:nvSpPr>
        <p:spPr>
          <a:xfrm>
            <a:off x="533400" y="2057400"/>
            <a:ext cx="8001000" cy="4247317"/>
          </a:xfrm>
          <a:prstGeom prst="rect">
            <a:avLst/>
          </a:prstGeom>
        </p:spPr>
        <p:txBody>
          <a:bodyPr wrap="square">
            <a:spAutoFit/>
          </a:bodyPr>
          <a:lstStyle/>
          <a:p>
            <a:pPr marL="285750" indent="-285750">
              <a:buFont typeface="Arial" pitchFamily="34" charset="0"/>
              <a:buChar char="•"/>
            </a:pPr>
            <a:r>
              <a:rPr lang="en-US" dirty="0"/>
              <a:t>Past and present employers usually know about such things as your honesty and integrity, reliability, initiative, quickness to learn and take on responsibility, and your ability to work with others. This type of information is valuable, even if your employment was not career-related. </a:t>
            </a:r>
          </a:p>
          <a:p>
            <a:endParaRPr lang="en-US" dirty="0"/>
          </a:p>
          <a:p>
            <a:pPr marL="285750" indent="-285750">
              <a:buFont typeface="Arial" pitchFamily="34" charset="0"/>
              <a:buChar char="•"/>
            </a:pPr>
            <a:r>
              <a:rPr lang="en-US" dirty="0"/>
              <a:t>Faculty members may know about your academic ability, productivity, and timeliness, honesty and integrity, and perhaps have observed how you work with others.</a:t>
            </a:r>
          </a:p>
          <a:p>
            <a:endParaRPr lang="en-US" dirty="0"/>
          </a:p>
          <a:p>
            <a:pPr marL="285750" indent="-285750">
              <a:buFont typeface="Arial" pitchFamily="34" charset="0"/>
              <a:buChar char="•"/>
            </a:pPr>
            <a:r>
              <a:rPr lang="en-US" dirty="0"/>
              <a:t>Advisors and coaches may also be aware of information about you that could be relevant to a potential employer — such as honesty and integrity, maturity, initiative, interpersonal skills or leadership qualities. </a:t>
            </a:r>
          </a:p>
          <a:p>
            <a:endParaRPr lang="en-US" dirty="0"/>
          </a:p>
          <a:p>
            <a:pPr marL="285750" indent="-285750">
              <a:buFont typeface="Arial" pitchFamily="34" charset="0"/>
              <a:buChar char="•"/>
            </a:pPr>
            <a:r>
              <a:rPr lang="en-US" dirty="0"/>
              <a:t>Don't list references who only know you in a social capacity. While family friends may have nice things to say about you, employers don't place value on these kinds of references.</a:t>
            </a:r>
          </a:p>
        </p:txBody>
      </p:sp>
    </p:spTree>
    <p:extLst>
      <p:ext uri="{BB962C8B-B14F-4D97-AF65-F5344CB8AC3E}">
        <p14:creationId xmlns:p14="http://schemas.microsoft.com/office/powerpoint/2010/main" val="1308562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136339"/>
            <a:ext cx="4572000" cy="3170099"/>
          </a:xfrm>
          <a:prstGeom prst="rect">
            <a:avLst/>
          </a:prstGeom>
        </p:spPr>
        <p:txBody>
          <a:bodyPr>
            <a:spAutoFit/>
          </a:bodyPr>
          <a:lstStyle/>
          <a:p>
            <a:pPr algn="ctr"/>
            <a:r>
              <a:rPr lang="en-US" sz="2800" b="1" dirty="0"/>
              <a:t>Getting permission from your references</a:t>
            </a:r>
          </a:p>
          <a:p>
            <a:endParaRPr lang="en-US" dirty="0"/>
          </a:p>
          <a:p>
            <a:endParaRPr lang="en-US" dirty="0"/>
          </a:p>
          <a:p>
            <a:r>
              <a:rPr lang="en-US" b="1" dirty="0">
                <a:solidFill>
                  <a:srgbClr val="33CC33"/>
                </a:solidFill>
              </a:rPr>
              <a:t>DO contact each individual whom you are asking to serve as your reference. Secure his/her permission IN ADVANCE.</a:t>
            </a:r>
          </a:p>
          <a:p>
            <a:endParaRPr lang="en-US" dirty="0"/>
          </a:p>
          <a:p>
            <a:r>
              <a:rPr lang="en-US" dirty="0">
                <a:solidFill>
                  <a:srgbClr val="FF0000"/>
                </a:solidFill>
              </a:rPr>
              <a:t>DON'T ever give someone's name as a reference without that person's permission.</a:t>
            </a:r>
          </a:p>
        </p:txBody>
      </p:sp>
    </p:spTree>
    <p:extLst>
      <p:ext uri="{BB962C8B-B14F-4D97-AF65-F5344CB8AC3E}">
        <p14:creationId xmlns:p14="http://schemas.microsoft.com/office/powerpoint/2010/main" val="3193139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Reference Pages</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Several samples of real life reference pages that people including myself have used when applying for a job.  </a:t>
            </a:r>
            <a:endParaRPr lang="en-US" dirty="0"/>
          </a:p>
        </p:txBody>
      </p:sp>
    </p:spTree>
    <p:extLst>
      <p:ext uri="{BB962C8B-B14F-4D97-AF65-F5344CB8AC3E}">
        <p14:creationId xmlns:p14="http://schemas.microsoft.com/office/powerpoint/2010/main" val="3953738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8931" y="0"/>
            <a:ext cx="4966138" cy="6858000"/>
          </a:xfrm>
          <a:prstGeom prst="rect">
            <a:avLst/>
          </a:prstGeom>
        </p:spPr>
      </p:pic>
    </p:spTree>
    <p:extLst>
      <p:ext uri="{BB962C8B-B14F-4D97-AF65-F5344CB8AC3E}">
        <p14:creationId xmlns:p14="http://schemas.microsoft.com/office/powerpoint/2010/main" val="2301653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57600" y="3472934"/>
            <a:ext cx="1863652" cy="369332"/>
          </a:xfrm>
          <a:prstGeom prst="rect">
            <a:avLst/>
          </a:prstGeom>
          <a:noFill/>
        </p:spPr>
        <p:txBody>
          <a:bodyPr wrap="none" rtlCol="0">
            <a:spAutoFit/>
          </a:bodyPr>
          <a:lstStyle/>
          <a:p>
            <a:r>
              <a:rPr lang="en-US" dirty="0" smtClean="0">
                <a:solidFill>
                  <a:schemeClr val="bg1"/>
                </a:solidFill>
              </a:rPr>
              <a:t>Sample References</a:t>
            </a:r>
            <a:endParaRPr lang="en-US" dirty="0">
              <a:solidFill>
                <a:schemeClr val="bg1"/>
              </a:solidFill>
            </a:endParaRPr>
          </a:p>
        </p:txBody>
      </p:sp>
    </p:spTree>
    <p:extLst>
      <p:ext uri="{BB962C8B-B14F-4D97-AF65-F5344CB8AC3E}">
        <p14:creationId xmlns:p14="http://schemas.microsoft.com/office/powerpoint/2010/main" val="2491947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0"/>
            <a:ext cx="6553200" cy="6858000"/>
          </a:xfrm>
          <a:prstGeom prst="rect">
            <a:avLst/>
          </a:prstGeom>
        </p:spPr>
      </p:pic>
    </p:spTree>
    <p:extLst>
      <p:ext uri="{BB962C8B-B14F-4D97-AF65-F5344CB8AC3E}">
        <p14:creationId xmlns:p14="http://schemas.microsoft.com/office/powerpoint/2010/main" val="3930974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Start creating your personal reference page…</a:t>
            </a:r>
            <a:endParaRPr lang="en-US" dirty="0"/>
          </a:p>
        </p:txBody>
      </p:sp>
      <p:sp>
        <p:nvSpPr>
          <p:cNvPr id="3" name="Title 2"/>
          <p:cNvSpPr>
            <a:spLocks noGrp="1"/>
          </p:cNvSpPr>
          <p:nvPr>
            <p:ph type="title"/>
          </p:nvPr>
        </p:nvSpPr>
        <p:spPr/>
        <p:txBody>
          <a:bodyPr/>
          <a:lstStyle/>
          <a:p>
            <a:r>
              <a:rPr lang="en-US" dirty="0" smtClean="0"/>
              <a:t>Workshop time</a:t>
            </a:r>
            <a:endParaRPr lang="en-US" dirty="0"/>
          </a:p>
        </p:txBody>
      </p:sp>
    </p:spTree>
    <p:extLst>
      <p:ext uri="{BB962C8B-B14F-4D97-AF65-F5344CB8AC3E}">
        <p14:creationId xmlns:p14="http://schemas.microsoft.com/office/powerpoint/2010/main" val="14967898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28</TotalTime>
  <Words>335</Words>
  <Application>Microsoft Office PowerPoint</Application>
  <PresentationFormat>On-screen Show (4:3)</PresentationFormat>
  <Paragraphs>27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BlackTie</vt:lpstr>
      <vt:lpstr>Employability Skills</vt:lpstr>
      <vt:lpstr>Ground Rules</vt:lpstr>
      <vt:lpstr>PowerPoint Presentation</vt:lpstr>
      <vt:lpstr>PowerPoint Presentation</vt:lpstr>
      <vt:lpstr>Sample Reference Pages</vt:lpstr>
      <vt:lpstr>PowerPoint Presentation</vt:lpstr>
      <vt:lpstr>PowerPoint Presentation</vt:lpstr>
      <vt:lpstr>PowerPoint Presentation</vt:lpstr>
      <vt:lpstr>Workshop time</vt:lpstr>
      <vt:lpstr>Reflection </vt:lpstr>
    </vt:vector>
  </TitlesOfParts>
  <Company>District 287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Employability Skills</dc:title>
  <dc:creator>Tammy M</dc:creator>
  <cp:lastModifiedBy>Tammy M</cp:lastModifiedBy>
  <cp:revision>5</cp:revision>
  <dcterms:created xsi:type="dcterms:W3CDTF">2012-10-02T02:19:15Z</dcterms:created>
  <dcterms:modified xsi:type="dcterms:W3CDTF">2017-11-11T21:13:59Z</dcterms:modified>
</cp:coreProperties>
</file>